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</p:sldIdLst>
  <p:sldSz cy="6858000" cx="9144000"/>
  <p:notesSz cx="6858000" cy="9144000"/>
  <p:embeddedFontLst>
    <p:embeddedFont>
      <p:font typeface="Montserrat"/>
      <p:regular r:id="rId8"/>
      <p:bold r:id="rId9"/>
      <p:italic r:id="rId10"/>
      <p:boldItalic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2" roundtripDataSignature="AMtx7mgR1O23u4WLLDZ1+JCfm2gfmwTE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Italic.fntdata"/><Relationship Id="rId10" Type="http://schemas.openxmlformats.org/officeDocument/2006/relationships/font" Target="fonts/Montserrat-italic.fntdata"/><Relationship Id="rId12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font" Target="fonts/Montserrat-regular.fntdata"/></Relationships>
</file>

<file path=ppt/media/image1.png>
</file>

<file path=ppt/media/image10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">
  <p:cSld name="14_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8650" y="15478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628650" y="1231244"/>
            <a:ext cx="788670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9" name="Google Shape;19;p4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0" name="Google Shape;20;p4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idx="2" type="body"/>
          </p:nvPr>
        </p:nvSpPr>
        <p:spPr>
          <a:xfrm>
            <a:off x="628650" y="71040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2" name="Google Shape;2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5045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Only">
  <p:cSld name="4_Title 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2" name="Google Shape;92;p13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3" name="Google Shape;93;p13"/>
          <p:cNvCxnSpPr/>
          <p:nvPr/>
        </p:nvCxnSpPr>
        <p:spPr>
          <a:xfrm>
            <a:off x="342900" y="11064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4" name="Google Shape;94;p13"/>
          <p:cNvSpPr txBox="1"/>
          <p:nvPr>
            <p:ph idx="1" type="body"/>
          </p:nvPr>
        </p:nvSpPr>
        <p:spPr>
          <a:xfrm>
            <a:off x="628650" y="71323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type="title"/>
          </p:nvPr>
        </p:nvSpPr>
        <p:spPr>
          <a:xfrm>
            <a:off x="628650" y="155451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6" name="Google Shape;9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0920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00" name="Google Shape;100;p14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2570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ontent with Caption" type="objTx">
  <p:cSld name="OBJECT_WITH_CAPTION_TEX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887391" y="987430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solidFill>
                  <a:schemeClr val="dk1"/>
                </a:solidFill>
              </a:defRPr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>
                <a:solidFill>
                  <a:schemeClr val="dk1"/>
                </a:solidFill>
              </a:defRPr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</a:defRPr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solidFill>
                  <a:schemeClr val="dk1"/>
                </a:solidFill>
              </a:defRPr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solidFill>
                  <a:schemeClr val="dk1"/>
                </a:solidFill>
              </a:defRPr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6" name="Google Shape;106;p15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08" name="Google Shape;108;p15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9" name="Google Shape;10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2570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Picture with Caption" type="picTx">
  <p:cSld name="PICTURE_WITH_CAPTION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6"/>
          <p:cNvSpPr/>
          <p:nvPr>
            <p:ph idx="2" type="pic"/>
          </p:nvPr>
        </p:nvSpPr>
        <p:spPr>
          <a:xfrm>
            <a:off x="3887391" y="987430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15" name="Google Shape;115;p16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6" name="Google Shape;116;p16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17" name="Google Shape;11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2570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6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Title and Content">
  <p:cSld name="18_Title and Conten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628650" y="15478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2" name="Google Shape;122;p17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4" name="Google Shape;124;p17"/>
          <p:cNvSpPr txBox="1"/>
          <p:nvPr>
            <p:ph idx="1" type="body"/>
          </p:nvPr>
        </p:nvSpPr>
        <p:spPr>
          <a:xfrm>
            <a:off x="629843" y="1231244"/>
            <a:ext cx="7885509" cy="423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 sz="2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5" name="Google Shape;125;p17"/>
          <p:cNvSpPr txBox="1"/>
          <p:nvPr>
            <p:ph idx="2" type="body"/>
          </p:nvPr>
        </p:nvSpPr>
        <p:spPr>
          <a:xfrm>
            <a:off x="629843" y="1715518"/>
            <a:ext cx="7885509" cy="44527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3" type="body"/>
          </p:nvPr>
        </p:nvSpPr>
        <p:spPr>
          <a:xfrm>
            <a:off x="628650" y="71040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4611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Title and Content">
  <p:cSld name="15_Title and Conten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628650" y="517694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1" type="body"/>
          </p:nvPr>
        </p:nvSpPr>
        <p:spPr>
          <a:xfrm>
            <a:off x="628650" y="1231244"/>
            <a:ext cx="788670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2" name="Google Shape;132;p18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3" name="Google Shape;133;p18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34" name="Google Shape;134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5045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">
  <p:cSld name="16_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628650" y="15478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9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8" name="Google Shape;138;p19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9" name="Google Shape;139;p19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628650" y="1231244"/>
            <a:ext cx="388620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2" type="body"/>
          </p:nvPr>
        </p:nvSpPr>
        <p:spPr>
          <a:xfrm>
            <a:off x="4629150" y="1231244"/>
            <a:ext cx="388620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3" type="body"/>
          </p:nvPr>
        </p:nvSpPr>
        <p:spPr>
          <a:xfrm>
            <a:off x="628650" y="71040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4611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Title and Content">
  <p:cSld name="19_Title and Conten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628650" y="15478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0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7" name="Google Shape;147;p20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8" name="Google Shape;148;p20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9" name="Google Shape;149;p20"/>
          <p:cNvSpPr txBox="1"/>
          <p:nvPr>
            <p:ph idx="1" type="body"/>
          </p:nvPr>
        </p:nvSpPr>
        <p:spPr>
          <a:xfrm>
            <a:off x="629842" y="1231244"/>
            <a:ext cx="3868340" cy="423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 sz="2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0" name="Google Shape;150;p20"/>
          <p:cNvSpPr txBox="1"/>
          <p:nvPr>
            <p:ph idx="2" type="body"/>
          </p:nvPr>
        </p:nvSpPr>
        <p:spPr>
          <a:xfrm>
            <a:off x="629842" y="1715518"/>
            <a:ext cx="3868340" cy="44527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20"/>
          <p:cNvSpPr txBox="1"/>
          <p:nvPr>
            <p:ph idx="3" type="body"/>
          </p:nvPr>
        </p:nvSpPr>
        <p:spPr>
          <a:xfrm>
            <a:off x="4629152" y="1231244"/>
            <a:ext cx="3887391" cy="423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 sz="2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2" name="Google Shape;152;p20"/>
          <p:cNvSpPr txBox="1"/>
          <p:nvPr>
            <p:ph idx="4" type="body"/>
          </p:nvPr>
        </p:nvSpPr>
        <p:spPr>
          <a:xfrm>
            <a:off x="4629152" y="1715518"/>
            <a:ext cx="3887391" cy="44527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20"/>
          <p:cNvSpPr txBox="1"/>
          <p:nvPr>
            <p:ph idx="5" type="body"/>
          </p:nvPr>
        </p:nvSpPr>
        <p:spPr>
          <a:xfrm>
            <a:off x="628650" y="71040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4611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Section Header">
  <p:cSld name="5_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623888" y="1709743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50"/>
              <a:buFont typeface="Arial"/>
              <a:buNone/>
              <a:defRPr sz="375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1"/>
          <p:cNvSpPr txBox="1"/>
          <p:nvPr>
            <p:ph idx="1" type="body"/>
          </p:nvPr>
        </p:nvSpPr>
        <p:spPr>
          <a:xfrm>
            <a:off x="623888" y="4589464"/>
            <a:ext cx="7886700" cy="406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500"/>
              <a:buNone/>
              <a:defRPr sz="1500">
                <a:solidFill>
                  <a:srgbClr val="9494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350"/>
              <a:buNone/>
              <a:defRPr sz="1350">
                <a:solidFill>
                  <a:srgbClr val="9494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9pPr>
          </a:lstStyle>
          <a:p/>
        </p:txBody>
      </p:sp>
      <p:sp>
        <p:nvSpPr>
          <p:cNvPr id="158" name="Google Shape;158;p21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9" name="Google Shape;159;p21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60" name="Google Shape;160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4611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Only">
  <p:cSld name="5_Title 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3" name="Google Shape;163;p22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64" name="Google Shape;164;p22"/>
          <p:cNvCxnSpPr/>
          <p:nvPr/>
        </p:nvCxnSpPr>
        <p:spPr>
          <a:xfrm>
            <a:off x="342900" y="11064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628650" y="71323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6" name="Google Shape;166;p22"/>
          <p:cNvSpPr txBox="1"/>
          <p:nvPr>
            <p:ph type="title"/>
          </p:nvPr>
        </p:nvSpPr>
        <p:spPr>
          <a:xfrm>
            <a:off x="628650" y="155451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67" name="Google Shape;16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4611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 type="title">
  <p:cSld name="TITLE">
    <p:bg>
      <p:bgPr>
        <a:solidFill>
          <a:srgbClr val="000000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2057401" y="4270379"/>
            <a:ext cx="5010434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type="ctrTitle"/>
          </p:nvPr>
        </p:nvSpPr>
        <p:spPr>
          <a:xfrm>
            <a:off x="2057401" y="3858904"/>
            <a:ext cx="5010434" cy="3678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6" name="Google Shape;2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05018" y="1838541"/>
            <a:ext cx="7315200" cy="1976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Blank">
  <p:cSld name="5_Blank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0" name="Google Shape;170;p23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1" name="Google Shape;17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4611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ontent with Caption">
  <p:cSld name="5_Content with Ca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3887391" y="987430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solidFill>
                  <a:schemeClr val="dk1"/>
                </a:solidFill>
              </a:defRPr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>
                <a:solidFill>
                  <a:schemeClr val="dk1"/>
                </a:solidFill>
              </a:defRPr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</a:defRPr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solidFill>
                  <a:schemeClr val="dk1"/>
                </a:solidFill>
              </a:defRPr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solidFill>
                  <a:schemeClr val="dk1"/>
                </a:solidFill>
              </a:defRPr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75" name="Google Shape;175;p24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7" name="Google Shape;177;p24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8" name="Google Shape;178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4611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Picture with Caption">
  <p:cSld name="5_Picture with Caption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5"/>
          <p:cNvSpPr/>
          <p:nvPr>
            <p:ph idx="2" type="pic"/>
          </p:nvPr>
        </p:nvSpPr>
        <p:spPr>
          <a:xfrm>
            <a:off x="3887391" y="987430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5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83" name="Google Shape;183;p25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84" name="Google Shape;184;p25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5" name="Google Shape;185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414611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">
  <p:cSld name="6_Title Slide">
    <p:bg>
      <p:bgPr>
        <a:solidFill>
          <a:srgbClr val="000000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type="ctrTitle"/>
          </p:nvPr>
        </p:nvSpPr>
        <p:spPr>
          <a:xfrm>
            <a:off x="342900" y="3674226"/>
            <a:ext cx="4229100" cy="21260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50"/>
              <a:buFont typeface="Arial"/>
              <a:buNone/>
              <a:defRPr sz="375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subTitle"/>
          </p:nvPr>
        </p:nvSpPr>
        <p:spPr>
          <a:xfrm>
            <a:off x="342900" y="5800300"/>
            <a:ext cx="4229100" cy="392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50"/>
              <a:buNone/>
              <a:defRPr sz="165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2" name="Google Shape;32;p6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3" name="Google Shape;3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6414615"/>
            <a:ext cx="1082993" cy="24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Title and Content">
  <p:cSld name="10_Title and Conte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628650" y="15478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628650" y="1231244"/>
            <a:ext cx="788670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8" name="Google Shape;38;p7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9" name="Google Shape;39;p7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628650" y="71040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2571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Title and Content">
  <p:cSld name="17_Title and Conte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title"/>
          </p:nvPr>
        </p:nvSpPr>
        <p:spPr>
          <a:xfrm>
            <a:off x="628650" y="15478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6" name="Google Shape;46;p8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7" name="Google Shape;47;p8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629843" y="1231244"/>
            <a:ext cx="7885509" cy="423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 sz="2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9" name="Google Shape;49;p8"/>
          <p:cNvSpPr txBox="1"/>
          <p:nvPr>
            <p:ph idx="2" type="body"/>
          </p:nvPr>
        </p:nvSpPr>
        <p:spPr>
          <a:xfrm>
            <a:off x="629843" y="1715518"/>
            <a:ext cx="7885509" cy="44527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3" type="body"/>
          </p:nvPr>
        </p:nvSpPr>
        <p:spPr>
          <a:xfrm>
            <a:off x="628650" y="71040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1" name="Google Shape;5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2571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Title and Content">
  <p:cSld name="13_Title and Conte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628650" y="517694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" type="body"/>
          </p:nvPr>
        </p:nvSpPr>
        <p:spPr>
          <a:xfrm>
            <a:off x="628650" y="1231244"/>
            <a:ext cx="788670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8" name="Google Shape;58;p9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9" name="Google Shape;5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2571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9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itle and Content">
  <p:cSld name="11_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8650" y="15478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4" name="Google Shape;64;p10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5" name="Google Shape;65;p10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628650" y="1231244"/>
            <a:ext cx="388620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2" type="body"/>
          </p:nvPr>
        </p:nvSpPr>
        <p:spPr>
          <a:xfrm>
            <a:off x="4629150" y="1231244"/>
            <a:ext cx="388620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3" type="body"/>
          </p:nvPr>
        </p:nvSpPr>
        <p:spPr>
          <a:xfrm>
            <a:off x="628650" y="71040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69" name="Google Shape;6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2571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0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and Content">
  <p:cSld name="12_Title and Conte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628650" y="15478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4" name="Google Shape;74;p11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5" name="Google Shape;75;p11"/>
          <p:cNvCxnSpPr/>
          <p:nvPr/>
        </p:nvCxnSpPr>
        <p:spPr>
          <a:xfrm>
            <a:off x="342900" y="1110124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29842" y="1231244"/>
            <a:ext cx="3868340" cy="423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 sz="2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7" name="Google Shape;77;p11"/>
          <p:cNvSpPr txBox="1"/>
          <p:nvPr>
            <p:ph idx="2" type="body"/>
          </p:nvPr>
        </p:nvSpPr>
        <p:spPr>
          <a:xfrm>
            <a:off x="629842" y="1715518"/>
            <a:ext cx="3868340" cy="44527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3" type="body"/>
          </p:nvPr>
        </p:nvSpPr>
        <p:spPr>
          <a:xfrm>
            <a:off x="4629152" y="1231244"/>
            <a:ext cx="3887391" cy="423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 sz="2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9" name="Google Shape;79;p11"/>
          <p:cNvSpPr txBox="1"/>
          <p:nvPr>
            <p:ph idx="4" type="body"/>
          </p:nvPr>
        </p:nvSpPr>
        <p:spPr>
          <a:xfrm>
            <a:off x="4629152" y="1715518"/>
            <a:ext cx="3887391" cy="44527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5" type="body"/>
          </p:nvPr>
        </p:nvSpPr>
        <p:spPr>
          <a:xfrm>
            <a:off x="628650" y="71040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81" name="Google Shape;8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2571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1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Section Header" type="secHead">
  <p:cSld name="SECTION_HEADER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/>
          <p:nvPr>
            <p:ph type="title"/>
          </p:nvPr>
        </p:nvSpPr>
        <p:spPr>
          <a:xfrm>
            <a:off x="623888" y="1709743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50"/>
              <a:buFont typeface="Arial"/>
              <a:buNone/>
              <a:defRPr sz="375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" type="body"/>
          </p:nvPr>
        </p:nvSpPr>
        <p:spPr>
          <a:xfrm>
            <a:off x="623888" y="4589464"/>
            <a:ext cx="7886700" cy="406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50"/>
              <a:buNone/>
              <a:defRPr sz="165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500"/>
              <a:buNone/>
              <a:defRPr sz="1500">
                <a:solidFill>
                  <a:srgbClr val="9494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350"/>
              <a:buNone/>
              <a:defRPr sz="1350">
                <a:solidFill>
                  <a:srgbClr val="9494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49494"/>
              </a:buClr>
              <a:buSzPts val="1200"/>
              <a:buNone/>
              <a:defRPr sz="1200">
                <a:solidFill>
                  <a:srgbClr val="949494"/>
                </a:solidFill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7" name="Google Shape;87;p12"/>
          <p:cNvCxnSpPr/>
          <p:nvPr/>
        </p:nvCxnSpPr>
        <p:spPr>
          <a:xfrm>
            <a:off x="342900" y="6243851"/>
            <a:ext cx="8401050" cy="0"/>
          </a:xfrm>
          <a:prstGeom prst="straightConnector1">
            <a:avLst/>
          </a:prstGeom>
          <a:noFill/>
          <a:ln cap="flat" cmpd="sng" w="165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88" name="Google Shape;8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900" y="6382571"/>
            <a:ext cx="1271890" cy="29484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2"/>
          <p:cNvSpPr txBox="1"/>
          <p:nvPr/>
        </p:nvSpPr>
        <p:spPr>
          <a:xfrm>
            <a:off x="3052792" y="6391491"/>
            <a:ext cx="298126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CRADA INFORMATION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"/>
          <p:cNvSpPr txBox="1"/>
          <p:nvPr>
            <p:ph type="title"/>
          </p:nvPr>
        </p:nvSpPr>
        <p:spPr>
          <a:xfrm>
            <a:off x="628650" y="15478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Madison Fanta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" name="Google Shape;191;p1"/>
          <p:cNvSpPr txBox="1"/>
          <p:nvPr>
            <p:ph idx="1" type="body"/>
          </p:nvPr>
        </p:nvSpPr>
        <p:spPr>
          <a:xfrm>
            <a:off x="3284738" y="1156641"/>
            <a:ext cx="550757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4117"/>
              <a:buNone/>
            </a:pPr>
            <a:r>
              <a:rPr b="1" lang="en-US" sz="6800">
                <a:latin typeface="Montserrat"/>
                <a:ea typeface="Montserrat"/>
                <a:cs typeface="Montserrat"/>
                <a:sym typeface="Montserrat"/>
              </a:rPr>
              <a:t>My Experience</a:t>
            </a:r>
            <a:endParaRPr b="1"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-151634" lvl="0" marL="171446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•"/>
            </a:pPr>
            <a:r>
              <a:rPr lang="en-US" sz="5900">
                <a:latin typeface="Montserrat"/>
                <a:ea typeface="Montserrat"/>
                <a:cs typeface="Montserrat"/>
                <a:sym typeface="Montserrat"/>
              </a:rPr>
              <a:t>I do not have any experience in Artificial Intelligence; however, I am excited to learn more about it!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92307"/>
              <a:buNone/>
            </a:pPr>
            <a:r>
              <a:t/>
            </a:r>
            <a:endParaRPr sz="5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94117"/>
              <a:buNone/>
            </a:pPr>
            <a:r>
              <a:rPr b="1" lang="en-US" sz="6800">
                <a:latin typeface="Montserrat"/>
                <a:ea typeface="Montserrat"/>
                <a:cs typeface="Montserrat"/>
                <a:sym typeface="Montserrat"/>
              </a:rPr>
              <a:t>Education</a:t>
            </a:r>
            <a:endParaRPr b="1"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-151634" lvl="0" marL="171446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5900">
                <a:latin typeface="Montserrat"/>
                <a:ea typeface="Montserrat"/>
                <a:cs typeface="Montserrat"/>
                <a:sym typeface="Montserrat"/>
              </a:rPr>
              <a:t>Doctor of Pharmacy (PharmD), Butler University (in progress)</a:t>
            </a:r>
            <a:endParaRPr sz="7800">
              <a:latin typeface="Montserrat"/>
              <a:ea typeface="Montserrat"/>
              <a:cs typeface="Montserrat"/>
              <a:sym typeface="Montserrat"/>
            </a:endParaRPr>
          </a:p>
          <a:p>
            <a:pPr indent="-154491" lvl="1" marL="514337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•"/>
            </a:pPr>
            <a:r>
              <a:rPr lang="en-US" sz="5300">
                <a:latin typeface="Montserrat"/>
                <a:ea typeface="Montserrat"/>
                <a:cs typeface="Montserrat"/>
                <a:sym typeface="Montserrat"/>
              </a:rPr>
              <a:t>Minors: Chemistry and Healthcare Management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1" marL="342891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92452"/>
              <a:buNone/>
            </a:pPr>
            <a:r>
              <a:t/>
            </a:r>
            <a:endParaRPr sz="5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94117"/>
              <a:buNone/>
            </a:pPr>
            <a:r>
              <a:rPr b="1" lang="en-US" sz="6800">
                <a:latin typeface="Montserrat"/>
                <a:ea typeface="Montserrat"/>
                <a:cs typeface="Montserrat"/>
                <a:sym typeface="Montserrat"/>
              </a:rPr>
              <a:t>About Me</a:t>
            </a:r>
            <a:endParaRPr b="1"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-151634" lvl="0" marL="171446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4B4B4B"/>
              </a:buClr>
              <a:buSzPct val="100000"/>
              <a:buFont typeface="Montserrat"/>
              <a:buChar char="•"/>
            </a:pPr>
            <a:r>
              <a:rPr i="0" lang="en-US" sz="5900" u="none" cap="none" strike="noStrike">
                <a:solidFill>
                  <a:srgbClr val="4B4B4B"/>
                </a:solidFill>
                <a:latin typeface="Montserrat"/>
                <a:ea typeface="Montserrat"/>
                <a:cs typeface="Montserrat"/>
                <a:sym typeface="Montserrat"/>
              </a:rPr>
              <a:t>I grew up </a:t>
            </a:r>
            <a:r>
              <a:rPr lang="en-US" sz="5900">
                <a:solidFill>
                  <a:srgbClr val="4B4B4B"/>
                </a:solidFill>
                <a:latin typeface="Montserrat"/>
                <a:ea typeface="Montserrat"/>
                <a:cs typeface="Montserrat"/>
                <a:sym typeface="Montserrat"/>
              </a:rPr>
              <a:t>in northwest Indiana (The Region).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-151634" lvl="0" marL="171446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4B4B4B"/>
              </a:buClr>
              <a:buSzPct val="100000"/>
              <a:buFont typeface="Montserrat"/>
              <a:buChar char="•"/>
            </a:pPr>
            <a:r>
              <a:rPr lang="en-US" sz="5900">
                <a:solidFill>
                  <a:srgbClr val="4B4B4B"/>
                </a:solidFill>
                <a:latin typeface="Montserrat"/>
                <a:ea typeface="Montserrat"/>
                <a:cs typeface="Montserrat"/>
                <a:sym typeface="Montserrat"/>
              </a:rPr>
              <a:t>I love to travel, explore cultures, and try new things. (My next trip is backpacking through Europe for 35 days next May).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-151634" lvl="0" marL="171446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4B4B4B"/>
              </a:buClr>
              <a:buSzPct val="100000"/>
              <a:buFont typeface="Montserrat"/>
              <a:buChar char="•"/>
            </a:pPr>
            <a:r>
              <a:rPr lang="en-US" sz="5900">
                <a:solidFill>
                  <a:srgbClr val="4B4B4B"/>
                </a:solidFill>
                <a:latin typeface="Montserrat"/>
                <a:ea typeface="Montserrat"/>
                <a:cs typeface="Montserrat"/>
                <a:sym typeface="Montserrat"/>
              </a:rPr>
              <a:t>In my free time, I enjoy spending time with my friends and family and learning to cook.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p1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9494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949494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9494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"/>
          <p:cNvSpPr txBox="1"/>
          <p:nvPr>
            <p:ph idx="2" type="body"/>
          </p:nvPr>
        </p:nvSpPr>
        <p:spPr>
          <a:xfrm>
            <a:off x="628650" y="710407"/>
            <a:ext cx="78867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ATOM Intern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Google Shape;194;p1"/>
          <p:cNvSpPr/>
          <p:nvPr/>
        </p:nvSpPr>
        <p:spPr>
          <a:xfrm>
            <a:off x="755825" y="2924375"/>
            <a:ext cx="173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B4B"/>
              </a:buClr>
              <a:buSzPts val="1200"/>
              <a:buFont typeface="Arial"/>
              <a:buNone/>
            </a:pPr>
            <a:r>
              <a:rPr i="0" lang="en-US" sz="1200" u="none" cap="none" strike="noStrike">
                <a:solidFill>
                  <a:srgbClr val="4B4B4B"/>
                </a:solidFill>
                <a:latin typeface="Montserrat"/>
                <a:ea typeface="Montserrat"/>
                <a:cs typeface="Montserrat"/>
                <a:sym typeface="Montserrat"/>
              </a:rPr>
              <a:t>mfanta@butler.edu</a:t>
            </a:r>
            <a:endParaRPr i="0" sz="1200" u="none" cap="none" strike="noStrike">
              <a:solidFill>
                <a:srgbClr val="4B4B4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person smiling for the camera&#10;&#10;Description automatically generated with medium confidence" id="195" name="Google Shape;195;p1"/>
          <p:cNvPicPr preferRelativeResize="0"/>
          <p:nvPr/>
        </p:nvPicPr>
        <p:blipFill rotWithShape="1">
          <a:blip r:embed="rId3">
            <a:alphaModFix/>
          </a:blip>
          <a:srcRect b="23882" l="25340" r="26460" t="8750"/>
          <a:stretch/>
        </p:blipFill>
        <p:spPr>
          <a:xfrm>
            <a:off x="755817" y="1239535"/>
            <a:ext cx="1734654" cy="1616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"/>
          <p:cNvPicPr preferRelativeResize="0"/>
          <p:nvPr/>
        </p:nvPicPr>
        <p:blipFill rotWithShape="1">
          <a:blip r:embed="rId4">
            <a:alphaModFix/>
          </a:blip>
          <a:srcRect b="26553" l="2884" r="18182" t="25683"/>
          <a:stretch/>
        </p:blipFill>
        <p:spPr>
          <a:xfrm>
            <a:off x="315367" y="4987209"/>
            <a:ext cx="2556770" cy="1160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"/>
          <p:cNvPicPr preferRelativeResize="0"/>
          <p:nvPr/>
        </p:nvPicPr>
        <p:blipFill rotWithShape="1">
          <a:blip r:embed="rId5">
            <a:alphaModFix/>
          </a:blip>
          <a:srcRect b="16865" l="21758" r="15341" t="5694"/>
          <a:stretch/>
        </p:blipFill>
        <p:spPr>
          <a:xfrm>
            <a:off x="2138704" y="3282670"/>
            <a:ext cx="984688" cy="1616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"/>
          <p:cNvPicPr preferRelativeResize="0"/>
          <p:nvPr/>
        </p:nvPicPr>
        <p:blipFill rotWithShape="1">
          <a:blip r:embed="rId6">
            <a:alphaModFix/>
          </a:blip>
          <a:srcRect b="33334" l="4736" r="34776" t="40387"/>
          <a:stretch/>
        </p:blipFill>
        <p:spPr>
          <a:xfrm>
            <a:off x="123380" y="3586675"/>
            <a:ext cx="1853978" cy="1073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"/>
          <p:cNvSpPr txBox="1"/>
          <p:nvPr>
            <p:ph type="title"/>
          </p:nvPr>
        </p:nvSpPr>
        <p:spPr>
          <a:xfrm>
            <a:off x="628650" y="570063"/>
            <a:ext cx="7886700" cy="556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-US">
                <a:latin typeface="Montserrat"/>
                <a:ea typeface="Montserrat"/>
                <a:cs typeface="Montserrat"/>
                <a:sym typeface="Montserrat"/>
              </a:rPr>
              <a:t>Scientific and Technical Interests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2"/>
          <p:cNvSpPr txBox="1"/>
          <p:nvPr>
            <p:ph idx="1" type="body"/>
          </p:nvPr>
        </p:nvSpPr>
        <p:spPr>
          <a:xfrm>
            <a:off x="628650" y="1231244"/>
            <a:ext cx="7886700" cy="4841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171446" lvl="0" marL="17144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Char char="•"/>
            </a:pPr>
            <a:r>
              <a:rPr b="1" lang="en-US">
                <a:latin typeface="Montserrat"/>
                <a:ea typeface="Montserrat"/>
                <a:cs typeface="Montserrat"/>
                <a:sym typeface="Montserrat"/>
              </a:rPr>
              <a:t>Scientific/Technical Interests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171446" lvl="1" marL="514337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Using Artificial Intelligence to explore disease states and therapies.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171446" lvl="2" marL="857228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•"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Specifically, cancer related topics such as figuring out new therapies and using targeted approaches for drug delivery such as liposomes.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171446" lvl="1" marL="514337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Studying how various receptors respond to certain medications and how we can improve the bioavailability.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1" marL="342891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171446" lvl="0" marL="171446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Char char="•"/>
            </a:pPr>
            <a:r>
              <a:rPr b="1" lang="en-US">
                <a:latin typeface="Montserrat"/>
                <a:ea typeface="Montserrat"/>
                <a:cs typeface="Montserrat"/>
                <a:sym typeface="Montserrat"/>
              </a:rPr>
              <a:t>What are your goals for the internship?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171446" lvl="1" marL="514337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To gain a better understanding of how Artificial Intelligence works and how it can be implemented into the healthcare system.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171446" lvl="1" marL="514337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To develop new skills that I can use in my future career.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171446" lvl="0" marL="171446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Char char="•"/>
            </a:pPr>
            <a:r>
              <a:rPr b="1" lang="en-US">
                <a:latin typeface="Montserrat"/>
                <a:ea typeface="Montserrat"/>
                <a:cs typeface="Montserrat"/>
                <a:sym typeface="Montserrat"/>
              </a:rPr>
              <a:t>What you hope to accomplish from your internship?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171446" lvl="1" marL="514337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Through this internship, I hope to take what I have learned in previous classes and my newly acquired knowledge of Python to discover more in the pharmaceutical world.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" name="Google Shape;205;p2"/>
          <p:cNvSpPr txBox="1"/>
          <p:nvPr>
            <p:ph idx="12" type="sldNum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6" name="Google Shape;206;p2"/>
          <p:cNvSpPr txBox="1"/>
          <p:nvPr/>
        </p:nvSpPr>
        <p:spPr>
          <a:xfrm>
            <a:off x="2368062" y="85578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ATOM Color Palette">
      <a:dk1>
        <a:srgbClr val="4B4B4B"/>
      </a:dk1>
      <a:lt1>
        <a:srgbClr val="FFFFFF"/>
      </a:lt1>
      <a:dk2>
        <a:srgbClr val="7682A4"/>
      </a:dk2>
      <a:lt2>
        <a:srgbClr val="A7DDD8"/>
      </a:lt2>
      <a:accent1>
        <a:srgbClr val="353C50"/>
      </a:accent1>
      <a:accent2>
        <a:srgbClr val="6C4990"/>
      </a:accent2>
      <a:accent3>
        <a:srgbClr val="BD206B"/>
      </a:accent3>
      <a:accent4>
        <a:srgbClr val="EA2127"/>
      </a:accent4>
      <a:accent5>
        <a:srgbClr val="6DC7BE"/>
      </a:accent5>
      <a:accent6>
        <a:srgbClr val="FFC012"/>
      </a:accent6>
      <a:hlink>
        <a:srgbClr val="BD206B"/>
      </a:hlink>
      <a:folHlink>
        <a:srgbClr val="6C49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2018-12-17T18:14:04Z</dcterms:created>
  <dc:creator>Microsoft Office User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0x010100F1350C6C70257748AD8E8B780042AD43</vt:lpwstr>
  </property>
</Properties>
</file>